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1" r:id="rId4"/>
  </p:sldMasterIdLst>
  <p:notesMasterIdLst>
    <p:notesMasterId r:id="rId18"/>
  </p:notesMasterIdLst>
  <p:sldIdLst>
    <p:sldId id="306" r:id="rId5"/>
    <p:sldId id="307" r:id="rId6"/>
    <p:sldId id="316" r:id="rId7"/>
    <p:sldId id="308" r:id="rId8"/>
    <p:sldId id="317" r:id="rId9"/>
    <p:sldId id="320" r:id="rId10"/>
    <p:sldId id="321" r:id="rId11"/>
    <p:sldId id="309" r:id="rId12"/>
    <p:sldId id="294" r:id="rId13"/>
    <p:sldId id="295" r:id="rId14"/>
    <p:sldId id="315" r:id="rId15"/>
    <p:sldId id="322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9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630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0B80B-6E53-40DD-9352-AC77480687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24743E-76D6-40DD-94C9-5D0BFFE148B9}">
      <dgm:prSet/>
      <dgm:spPr/>
      <dgm:t>
        <a:bodyPr/>
        <a:lstStyle/>
        <a:p>
          <a:r>
            <a:rPr lang="es-DO"/>
            <a:t>Shadow Copy</a:t>
          </a:r>
          <a:endParaRPr lang="en-US"/>
        </a:p>
      </dgm:t>
    </dgm:pt>
    <dgm:pt modelId="{27F2889E-630A-4A1B-90E8-35940AE721F4}" type="parTrans" cxnId="{C9D1A805-4E57-4332-97D2-83C1EF9DA823}">
      <dgm:prSet/>
      <dgm:spPr/>
      <dgm:t>
        <a:bodyPr/>
        <a:lstStyle/>
        <a:p>
          <a:endParaRPr lang="en-US"/>
        </a:p>
      </dgm:t>
    </dgm:pt>
    <dgm:pt modelId="{D358EF12-0253-49FE-8EA8-A5DB815F82D5}" type="sibTrans" cxnId="{C9D1A805-4E57-4332-97D2-83C1EF9DA823}">
      <dgm:prSet/>
      <dgm:spPr/>
      <dgm:t>
        <a:bodyPr/>
        <a:lstStyle/>
        <a:p>
          <a:endParaRPr lang="en-US"/>
        </a:p>
      </dgm:t>
    </dgm:pt>
    <dgm:pt modelId="{38ED6CC1-3BB0-4E53-8890-15D7240E0153}">
      <dgm:prSet/>
      <dgm:spPr/>
      <dgm:t>
        <a:bodyPr/>
        <a:lstStyle/>
        <a:p>
          <a:r>
            <a:rPr lang="es-DO"/>
            <a:t>Backup</a:t>
          </a:r>
          <a:endParaRPr lang="en-US"/>
        </a:p>
      </dgm:t>
    </dgm:pt>
    <dgm:pt modelId="{F8AF8181-0785-47D5-8C53-430B4CBAD727}" type="parTrans" cxnId="{5A601EB6-7967-4845-941F-F15D622F8C9B}">
      <dgm:prSet/>
      <dgm:spPr/>
      <dgm:t>
        <a:bodyPr/>
        <a:lstStyle/>
        <a:p>
          <a:endParaRPr lang="en-US"/>
        </a:p>
      </dgm:t>
    </dgm:pt>
    <dgm:pt modelId="{4AA91560-9242-40D0-99A9-81E44B5C2B20}" type="sibTrans" cxnId="{5A601EB6-7967-4845-941F-F15D622F8C9B}">
      <dgm:prSet/>
      <dgm:spPr/>
      <dgm:t>
        <a:bodyPr/>
        <a:lstStyle/>
        <a:p>
          <a:endParaRPr lang="en-US"/>
        </a:p>
      </dgm:t>
    </dgm:pt>
    <dgm:pt modelId="{273EE7D9-83AD-4E20-8106-ADFB4A1E7F4B}">
      <dgm:prSet/>
      <dgm:spPr/>
      <dgm:t>
        <a:bodyPr/>
        <a:lstStyle/>
        <a:p>
          <a:r>
            <a:rPr lang="es-DO"/>
            <a:t>Trash</a:t>
          </a:r>
          <a:endParaRPr lang="en-US"/>
        </a:p>
      </dgm:t>
    </dgm:pt>
    <dgm:pt modelId="{9ED08581-20FA-46AD-A0E0-1080AE96A0E0}" type="parTrans" cxnId="{A28FD235-B435-458A-B263-109CA44007C2}">
      <dgm:prSet/>
      <dgm:spPr/>
      <dgm:t>
        <a:bodyPr/>
        <a:lstStyle/>
        <a:p>
          <a:endParaRPr lang="en-US"/>
        </a:p>
      </dgm:t>
    </dgm:pt>
    <dgm:pt modelId="{C5737672-6F29-4189-9402-44564EDC7AA8}" type="sibTrans" cxnId="{A28FD235-B435-458A-B263-109CA44007C2}">
      <dgm:prSet/>
      <dgm:spPr/>
      <dgm:t>
        <a:bodyPr/>
        <a:lstStyle/>
        <a:p>
          <a:endParaRPr lang="en-US"/>
        </a:p>
      </dgm:t>
    </dgm:pt>
    <dgm:pt modelId="{8EECFA92-1F69-46A2-BEDD-0714A6396341}">
      <dgm:prSet/>
      <dgm:spPr/>
      <dgm:t>
        <a:bodyPr/>
        <a:lstStyle/>
        <a:p>
          <a:r>
            <a:rPr lang="es-DO"/>
            <a:t>Cloud </a:t>
          </a:r>
          <a:endParaRPr lang="en-US"/>
        </a:p>
      </dgm:t>
    </dgm:pt>
    <dgm:pt modelId="{3916CE04-151B-4AA6-89D6-3F55EC447939}" type="parTrans" cxnId="{1B5DEFFD-16C4-45EB-994C-91ACB63DCA83}">
      <dgm:prSet/>
      <dgm:spPr/>
      <dgm:t>
        <a:bodyPr/>
        <a:lstStyle/>
        <a:p>
          <a:endParaRPr lang="en-US"/>
        </a:p>
      </dgm:t>
    </dgm:pt>
    <dgm:pt modelId="{4DAE15AB-3B47-4D41-9B25-8B28214916A7}" type="sibTrans" cxnId="{1B5DEFFD-16C4-45EB-994C-91ACB63DCA83}">
      <dgm:prSet/>
      <dgm:spPr/>
      <dgm:t>
        <a:bodyPr/>
        <a:lstStyle/>
        <a:p>
          <a:endParaRPr lang="en-US"/>
        </a:p>
      </dgm:t>
    </dgm:pt>
    <dgm:pt modelId="{B0B94CF4-4F3A-4E1A-9F0F-5B8B7BAFD64E}">
      <dgm:prSet/>
      <dgm:spPr/>
      <dgm:t>
        <a:bodyPr/>
        <a:lstStyle/>
        <a:p>
          <a:r>
            <a:rPr lang="es-DO"/>
            <a:t>Disk partitions</a:t>
          </a:r>
          <a:endParaRPr lang="en-US"/>
        </a:p>
      </dgm:t>
    </dgm:pt>
    <dgm:pt modelId="{7FE43ECD-16E4-4628-ACF5-DFC695A299F2}" type="parTrans" cxnId="{781F74E3-46A5-4C98-B720-4E191B48A17B}">
      <dgm:prSet/>
      <dgm:spPr/>
      <dgm:t>
        <a:bodyPr/>
        <a:lstStyle/>
        <a:p>
          <a:endParaRPr lang="en-US"/>
        </a:p>
      </dgm:t>
    </dgm:pt>
    <dgm:pt modelId="{CABDEC84-15FF-4613-9B92-AE12D69226C3}" type="sibTrans" cxnId="{781F74E3-46A5-4C98-B720-4E191B48A17B}">
      <dgm:prSet/>
      <dgm:spPr/>
      <dgm:t>
        <a:bodyPr/>
        <a:lstStyle/>
        <a:p>
          <a:endParaRPr lang="en-US"/>
        </a:p>
      </dgm:t>
    </dgm:pt>
    <dgm:pt modelId="{20F86465-A630-46A0-A44A-F393B520E2BF}" type="pres">
      <dgm:prSet presAssocID="{5950B80B-6E53-40DD-9352-AC774806874F}" presName="root" presStyleCnt="0">
        <dgm:presLayoutVars>
          <dgm:dir/>
          <dgm:resizeHandles val="exact"/>
        </dgm:presLayoutVars>
      </dgm:prSet>
      <dgm:spPr/>
    </dgm:pt>
    <dgm:pt modelId="{472F9D84-4AAE-4EEA-B27C-5699581BF177}" type="pres">
      <dgm:prSet presAssocID="{6C24743E-76D6-40DD-94C9-5D0BFFE148B9}" presName="compNode" presStyleCnt="0"/>
      <dgm:spPr/>
    </dgm:pt>
    <dgm:pt modelId="{959D89CB-7210-4A80-AFC6-E4E9270EA511}" type="pres">
      <dgm:prSet presAssocID="{6C24743E-76D6-40DD-94C9-5D0BFFE148B9}" presName="bgRect" presStyleLbl="bgShp" presStyleIdx="0" presStyleCnt="5"/>
      <dgm:spPr/>
    </dgm:pt>
    <dgm:pt modelId="{7C640807-AFF3-451E-9B4D-A76142F6F5B1}" type="pres">
      <dgm:prSet presAssocID="{6C24743E-76D6-40DD-94C9-5D0BFFE148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A36E66-B85B-45E8-90F8-952134E76057}" type="pres">
      <dgm:prSet presAssocID="{6C24743E-76D6-40DD-94C9-5D0BFFE148B9}" presName="spaceRect" presStyleCnt="0"/>
      <dgm:spPr/>
    </dgm:pt>
    <dgm:pt modelId="{1F1BDCF5-CDB8-41D5-81CD-65781C71C866}" type="pres">
      <dgm:prSet presAssocID="{6C24743E-76D6-40DD-94C9-5D0BFFE148B9}" presName="parTx" presStyleLbl="revTx" presStyleIdx="0" presStyleCnt="5">
        <dgm:presLayoutVars>
          <dgm:chMax val="0"/>
          <dgm:chPref val="0"/>
        </dgm:presLayoutVars>
      </dgm:prSet>
      <dgm:spPr/>
    </dgm:pt>
    <dgm:pt modelId="{B2058B47-7C37-4649-9AD5-36E918C42C2F}" type="pres">
      <dgm:prSet presAssocID="{D358EF12-0253-49FE-8EA8-A5DB815F82D5}" presName="sibTrans" presStyleCnt="0"/>
      <dgm:spPr/>
    </dgm:pt>
    <dgm:pt modelId="{0D541A65-B58B-4A4A-8A95-F00EDF701620}" type="pres">
      <dgm:prSet presAssocID="{38ED6CC1-3BB0-4E53-8890-15D7240E0153}" presName="compNode" presStyleCnt="0"/>
      <dgm:spPr/>
    </dgm:pt>
    <dgm:pt modelId="{AB5730FB-C9CA-4B94-8AC9-94A3CDBDF9A4}" type="pres">
      <dgm:prSet presAssocID="{38ED6CC1-3BB0-4E53-8890-15D7240E0153}" presName="bgRect" presStyleLbl="bgShp" presStyleIdx="1" presStyleCnt="5"/>
      <dgm:spPr/>
    </dgm:pt>
    <dgm:pt modelId="{220803BD-B252-4E80-83C3-CFEC18B4E409}" type="pres">
      <dgm:prSet presAssocID="{38ED6CC1-3BB0-4E53-8890-15D7240E015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CEEDEF3-BECA-41D7-A3F6-F1E24A065014}" type="pres">
      <dgm:prSet presAssocID="{38ED6CC1-3BB0-4E53-8890-15D7240E0153}" presName="spaceRect" presStyleCnt="0"/>
      <dgm:spPr/>
    </dgm:pt>
    <dgm:pt modelId="{62CE0DF6-C00F-45B6-8C00-A25F4079F3B3}" type="pres">
      <dgm:prSet presAssocID="{38ED6CC1-3BB0-4E53-8890-15D7240E0153}" presName="parTx" presStyleLbl="revTx" presStyleIdx="1" presStyleCnt="5">
        <dgm:presLayoutVars>
          <dgm:chMax val="0"/>
          <dgm:chPref val="0"/>
        </dgm:presLayoutVars>
      </dgm:prSet>
      <dgm:spPr/>
    </dgm:pt>
    <dgm:pt modelId="{76AD8E6D-9B1C-4681-8C71-CE8E45BB56D2}" type="pres">
      <dgm:prSet presAssocID="{4AA91560-9242-40D0-99A9-81E44B5C2B20}" presName="sibTrans" presStyleCnt="0"/>
      <dgm:spPr/>
    </dgm:pt>
    <dgm:pt modelId="{27A728FA-1850-4BEF-9196-83DE2FEAC47B}" type="pres">
      <dgm:prSet presAssocID="{273EE7D9-83AD-4E20-8106-ADFB4A1E7F4B}" presName="compNode" presStyleCnt="0"/>
      <dgm:spPr/>
    </dgm:pt>
    <dgm:pt modelId="{A97E2396-8068-4E15-92CC-B11B806CC95D}" type="pres">
      <dgm:prSet presAssocID="{273EE7D9-83AD-4E20-8106-ADFB4A1E7F4B}" presName="bgRect" presStyleLbl="bgShp" presStyleIdx="2" presStyleCnt="5"/>
      <dgm:spPr/>
    </dgm:pt>
    <dgm:pt modelId="{CB31F02F-A628-4092-B2A2-745F712A709C}" type="pres">
      <dgm:prSet presAssocID="{273EE7D9-83AD-4E20-8106-ADFB4A1E7F4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ura"/>
        </a:ext>
      </dgm:extLst>
    </dgm:pt>
    <dgm:pt modelId="{83843EFB-4048-42E3-81F8-42A101E57706}" type="pres">
      <dgm:prSet presAssocID="{273EE7D9-83AD-4E20-8106-ADFB4A1E7F4B}" presName="spaceRect" presStyleCnt="0"/>
      <dgm:spPr/>
    </dgm:pt>
    <dgm:pt modelId="{02DD8BF9-2CA0-465C-A630-4E284C21D580}" type="pres">
      <dgm:prSet presAssocID="{273EE7D9-83AD-4E20-8106-ADFB4A1E7F4B}" presName="parTx" presStyleLbl="revTx" presStyleIdx="2" presStyleCnt="5">
        <dgm:presLayoutVars>
          <dgm:chMax val="0"/>
          <dgm:chPref val="0"/>
        </dgm:presLayoutVars>
      </dgm:prSet>
      <dgm:spPr/>
    </dgm:pt>
    <dgm:pt modelId="{1AA2EE85-1259-4BA6-8636-77F896453362}" type="pres">
      <dgm:prSet presAssocID="{C5737672-6F29-4189-9402-44564EDC7AA8}" presName="sibTrans" presStyleCnt="0"/>
      <dgm:spPr/>
    </dgm:pt>
    <dgm:pt modelId="{8F784874-CE08-43AF-8874-949B18C59EC9}" type="pres">
      <dgm:prSet presAssocID="{8EECFA92-1F69-46A2-BEDD-0714A6396341}" presName="compNode" presStyleCnt="0"/>
      <dgm:spPr/>
    </dgm:pt>
    <dgm:pt modelId="{EBBEE47E-822B-42FE-BED6-31132123F1FF}" type="pres">
      <dgm:prSet presAssocID="{8EECFA92-1F69-46A2-BEDD-0714A6396341}" presName="bgRect" presStyleLbl="bgShp" presStyleIdx="3" presStyleCnt="5"/>
      <dgm:spPr/>
    </dgm:pt>
    <dgm:pt modelId="{34549DCF-3FE7-4A7F-A4E7-0497E31D018B}" type="pres">
      <dgm:prSet presAssocID="{8EECFA92-1F69-46A2-BEDD-0714A639634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be"/>
        </a:ext>
      </dgm:extLst>
    </dgm:pt>
    <dgm:pt modelId="{C2BD10A6-B285-48A0-BDF1-80A4D69B1115}" type="pres">
      <dgm:prSet presAssocID="{8EECFA92-1F69-46A2-BEDD-0714A6396341}" presName="spaceRect" presStyleCnt="0"/>
      <dgm:spPr/>
    </dgm:pt>
    <dgm:pt modelId="{C1396AE4-5CFC-4F94-8172-F982997CB776}" type="pres">
      <dgm:prSet presAssocID="{8EECFA92-1F69-46A2-BEDD-0714A6396341}" presName="parTx" presStyleLbl="revTx" presStyleIdx="3" presStyleCnt="5">
        <dgm:presLayoutVars>
          <dgm:chMax val="0"/>
          <dgm:chPref val="0"/>
        </dgm:presLayoutVars>
      </dgm:prSet>
      <dgm:spPr/>
    </dgm:pt>
    <dgm:pt modelId="{021A3224-F35A-47FD-A79D-AA75D58C00DC}" type="pres">
      <dgm:prSet presAssocID="{4DAE15AB-3B47-4D41-9B25-8B28214916A7}" presName="sibTrans" presStyleCnt="0"/>
      <dgm:spPr/>
    </dgm:pt>
    <dgm:pt modelId="{5EA35D1C-F4C5-4090-97D8-5C38FDE5273F}" type="pres">
      <dgm:prSet presAssocID="{B0B94CF4-4F3A-4E1A-9F0F-5B8B7BAFD64E}" presName="compNode" presStyleCnt="0"/>
      <dgm:spPr/>
    </dgm:pt>
    <dgm:pt modelId="{C51790F9-A2D7-4C4D-A770-1B7EADBC1627}" type="pres">
      <dgm:prSet presAssocID="{B0B94CF4-4F3A-4E1A-9F0F-5B8B7BAFD64E}" presName="bgRect" presStyleLbl="bgShp" presStyleIdx="4" presStyleCnt="5"/>
      <dgm:spPr/>
    </dgm:pt>
    <dgm:pt modelId="{D4864587-3B79-4062-B810-DEADA09A4F1A}" type="pres">
      <dgm:prSet presAssocID="{B0B94CF4-4F3A-4E1A-9F0F-5B8B7BAFD64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F3F2AE38-0EDA-452C-9481-CF5461E0C74E}" type="pres">
      <dgm:prSet presAssocID="{B0B94CF4-4F3A-4E1A-9F0F-5B8B7BAFD64E}" presName="spaceRect" presStyleCnt="0"/>
      <dgm:spPr/>
    </dgm:pt>
    <dgm:pt modelId="{A27EC77F-0216-4359-8C8F-CF87F3DE157C}" type="pres">
      <dgm:prSet presAssocID="{B0B94CF4-4F3A-4E1A-9F0F-5B8B7BAFD64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9D1A805-4E57-4332-97D2-83C1EF9DA823}" srcId="{5950B80B-6E53-40DD-9352-AC774806874F}" destId="{6C24743E-76D6-40DD-94C9-5D0BFFE148B9}" srcOrd="0" destOrd="0" parTransId="{27F2889E-630A-4A1B-90E8-35940AE721F4}" sibTransId="{D358EF12-0253-49FE-8EA8-A5DB815F82D5}"/>
    <dgm:cxn modelId="{BFC08D2C-DFB0-4C76-A6FF-356A89D1F9CC}" type="presOf" srcId="{6C24743E-76D6-40DD-94C9-5D0BFFE148B9}" destId="{1F1BDCF5-CDB8-41D5-81CD-65781C71C866}" srcOrd="0" destOrd="0" presId="urn:microsoft.com/office/officeart/2018/2/layout/IconVerticalSolidList"/>
    <dgm:cxn modelId="{A28FD235-B435-458A-B263-109CA44007C2}" srcId="{5950B80B-6E53-40DD-9352-AC774806874F}" destId="{273EE7D9-83AD-4E20-8106-ADFB4A1E7F4B}" srcOrd="2" destOrd="0" parTransId="{9ED08581-20FA-46AD-A0E0-1080AE96A0E0}" sibTransId="{C5737672-6F29-4189-9402-44564EDC7AA8}"/>
    <dgm:cxn modelId="{4CDCC75B-D484-4A92-8CDE-7FD801EAF15D}" type="presOf" srcId="{5950B80B-6E53-40DD-9352-AC774806874F}" destId="{20F86465-A630-46A0-A44A-F393B520E2BF}" srcOrd="0" destOrd="0" presId="urn:microsoft.com/office/officeart/2018/2/layout/IconVerticalSolidList"/>
    <dgm:cxn modelId="{AEB7304A-E14E-45E4-97C1-CF7891238B3E}" type="presOf" srcId="{273EE7D9-83AD-4E20-8106-ADFB4A1E7F4B}" destId="{02DD8BF9-2CA0-465C-A630-4E284C21D580}" srcOrd="0" destOrd="0" presId="urn:microsoft.com/office/officeart/2018/2/layout/IconVerticalSolidList"/>
    <dgm:cxn modelId="{79E68B72-0B36-4541-A781-510377DF7F25}" type="presOf" srcId="{8EECFA92-1F69-46A2-BEDD-0714A6396341}" destId="{C1396AE4-5CFC-4F94-8172-F982997CB776}" srcOrd="0" destOrd="0" presId="urn:microsoft.com/office/officeart/2018/2/layout/IconVerticalSolidList"/>
    <dgm:cxn modelId="{39FCC8AE-21D0-4922-8832-615EEE21BF32}" type="presOf" srcId="{38ED6CC1-3BB0-4E53-8890-15D7240E0153}" destId="{62CE0DF6-C00F-45B6-8C00-A25F4079F3B3}" srcOrd="0" destOrd="0" presId="urn:microsoft.com/office/officeart/2018/2/layout/IconVerticalSolidList"/>
    <dgm:cxn modelId="{5A601EB6-7967-4845-941F-F15D622F8C9B}" srcId="{5950B80B-6E53-40DD-9352-AC774806874F}" destId="{38ED6CC1-3BB0-4E53-8890-15D7240E0153}" srcOrd="1" destOrd="0" parTransId="{F8AF8181-0785-47D5-8C53-430B4CBAD727}" sibTransId="{4AA91560-9242-40D0-99A9-81E44B5C2B20}"/>
    <dgm:cxn modelId="{781F74E3-46A5-4C98-B720-4E191B48A17B}" srcId="{5950B80B-6E53-40DD-9352-AC774806874F}" destId="{B0B94CF4-4F3A-4E1A-9F0F-5B8B7BAFD64E}" srcOrd="4" destOrd="0" parTransId="{7FE43ECD-16E4-4628-ACF5-DFC695A299F2}" sibTransId="{CABDEC84-15FF-4613-9B92-AE12D69226C3}"/>
    <dgm:cxn modelId="{B59EFBE7-68CB-4455-A1B2-26F774BA589E}" type="presOf" srcId="{B0B94CF4-4F3A-4E1A-9F0F-5B8B7BAFD64E}" destId="{A27EC77F-0216-4359-8C8F-CF87F3DE157C}" srcOrd="0" destOrd="0" presId="urn:microsoft.com/office/officeart/2018/2/layout/IconVerticalSolidList"/>
    <dgm:cxn modelId="{1B5DEFFD-16C4-45EB-994C-91ACB63DCA83}" srcId="{5950B80B-6E53-40DD-9352-AC774806874F}" destId="{8EECFA92-1F69-46A2-BEDD-0714A6396341}" srcOrd="3" destOrd="0" parTransId="{3916CE04-151B-4AA6-89D6-3F55EC447939}" sibTransId="{4DAE15AB-3B47-4D41-9B25-8B28214916A7}"/>
    <dgm:cxn modelId="{271B6091-A7B2-4C37-A674-10E44030B046}" type="presParOf" srcId="{20F86465-A630-46A0-A44A-F393B520E2BF}" destId="{472F9D84-4AAE-4EEA-B27C-5699581BF177}" srcOrd="0" destOrd="0" presId="urn:microsoft.com/office/officeart/2018/2/layout/IconVerticalSolidList"/>
    <dgm:cxn modelId="{EE1785A4-A026-43D2-BF9B-6D22DCF8F09B}" type="presParOf" srcId="{472F9D84-4AAE-4EEA-B27C-5699581BF177}" destId="{959D89CB-7210-4A80-AFC6-E4E9270EA511}" srcOrd="0" destOrd="0" presId="urn:microsoft.com/office/officeart/2018/2/layout/IconVerticalSolidList"/>
    <dgm:cxn modelId="{3EF771D4-568A-44AC-A99B-99093F2813AF}" type="presParOf" srcId="{472F9D84-4AAE-4EEA-B27C-5699581BF177}" destId="{7C640807-AFF3-451E-9B4D-A76142F6F5B1}" srcOrd="1" destOrd="0" presId="urn:microsoft.com/office/officeart/2018/2/layout/IconVerticalSolidList"/>
    <dgm:cxn modelId="{280FAC9F-66A3-4642-AA55-34F14AB606DB}" type="presParOf" srcId="{472F9D84-4AAE-4EEA-B27C-5699581BF177}" destId="{AFA36E66-B85B-45E8-90F8-952134E76057}" srcOrd="2" destOrd="0" presId="urn:microsoft.com/office/officeart/2018/2/layout/IconVerticalSolidList"/>
    <dgm:cxn modelId="{507BD4EF-7B38-4519-A8BC-520CA3DFD65E}" type="presParOf" srcId="{472F9D84-4AAE-4EEA-B27C-5699581BF177}" destId="{1F1BDCF5-CDB8-41D5-81CD-65781C71C866}" srcOrd="3" destOrd="0" presId="urn:microsoft.com/office/officeart/2018/2/layout/IconVerticalSolidList"/>
    <dgm:cxn modelId="{536E3E34-853E-453F-A50E-E6F1F5C1887C}" type="presParOf" srcId="{20F86465-A630-46A0-A44A-F393B520E2BF}" destId="{B2058B47-7C37-4649-9AD5-36E918C42C2F}" srcOrd="1" destOrd="0" presId="urn:microsoft.com/office/officeart/2018/2/layout/IconVerticalSolidList"/>
    <dgm:cxn modelId="{B079A0AC-251E-4933-AEA5-2A2D852F8349}" type="presParOf" srcId="{20F86465-A630-46A0-A44A-F393B520E2BF}" destId="{0D541A65-B58B-4A4A-8A95-F00EDF701620}" srcOrd="2" destOrd="0" presId="urn:microsoft.com/office/officeart/2018/2/layout/IconVerticalSolidList"/>
    <dgm:cxn modelId="{75BAF8BB-00FC-416B-ACDD-97998D701CBE}" type="presParOf" srcId="{0D541A65-B58B-4A4A-8A95-F00EDF701620}" destId="{AB5730FB-C9CA-4B94-8AC9-94A3CDBDF9A4}" srcOrd="0" destOrd="0" presId="urn:microsoft.com/office/officeart/2018/2/layout/IconVerticalSolidList"/>
    <dgm:cxn modelId="{A4252B52-06BE-48E1-AFEB-7DB11601AAB6}" type="presParOf" srcId="{0D541A65-B58B-4A4A-8A95-F00EDF701620}" destId="{220803BD-B252-4E80-83C3-CFEC18B4E409}" srcOrd="1" destOrd="0" presId="urn:microsoft.com/office/officeart/2018/2/layout/IconVerticalSolidList"/>
    <dgm:cxn modelId="{FE98A094-6940-404D-AFAF-618B75671869}" type="presParOf" srcId="{0D541A65-B58B-4A4A-8A95-F00EDF701620}" destId="{0CEEDEF3-BECA-41D7-A3F6-F1E24A065014}" srcOrd="2" destOrd="0" presId="urn:microsoft.com/office/officeart/2018/2/layout/IconVerticalSolidList"/>
    <dgm:cxn modelId="{292DE717-73B2-453B-90CC-45F149537F94}" type="presParOf" srcId="{0D541A65-B58B-4A4A-8A95-F00EDF701620}" destId="{62CE0DF6-C00F-45B6-8C00-A25F4079F3B3}" srcOrd="3" destOrd="0" presId="urn:microsoft.com/office/officeart/2018/2/layout/IconVerticalSolidList"/>
    <dgm:cxn modelId="{D3F400CF-6876-41FC-B3CF-41D9C34AE689}" type="presParOf" srcId="{20F86465-A630-46A0-A44A-F393B520E2BF}" destId="{76AD8E6D-9B1C-4681-8C71-CE8E45BB56D2}" srcOrd="3" destOrd="0" presId="urn:microsoft.com/office/officeart/2018/2/layout/IconVerticalSolidList"/>
    <dgm:cxn modelId="{6E45A9FF-9BFC-4F71-BCD5-970BA56E7A73}" type="presParOf" srcId="{20F86465-A630-46A0-A44A-F393B520E2BF}" destId="{27A728FA-1850-4BEF-9196-83DE2FEAC47B}" srcOrd="4" destOrd="0" presId="urn:microsoft.com/office/officeart/2018/2/layout/IconVerticalSolidList"/>
    <dgm:cxn modelId="{83D8D16C-84FE-416B-ABA5-D4249CA9D1F3}" type="presParOf" srcId="{27A728FA-1850-4BEF-9196-83DE2FEAC47B}" destId="{A97E2396-8068-4E15-92CC-B11B806CC95D}" srcOrd="0" destOrd="0" presId="urn:microsoft.com/office/officeart/2018/2/layout/IconVerticalSolidList"/>
    <dgm:cxn modelId="{922708CE-2CC9-43A8-BD73-FB465E89626B}" type="presParOf" srcId="{27A728FA-1850-4BEF-9196-83DE2FEAC47B}" destId="{CB31F02F-A628-4092-B2A2-745F712A709C}" srcOrd="1" destOrd="0" presId="urn:microsoft.com/office/officeart/2018/2/layout/IconVerticalSolidList"/>
    <dgm:cxn modelId="{C3DA3FB5-BF18-43EA-B97C-D315FAA8668F}" type="presParOf" srcId="{27A728FA-1850-4BEF-9196-83DE2FEAC47B}" destId="{83843EFB-4048-42E3-81F8-42A101E57706}" srcOrd="2" destOrd="0" presId="urn:microsoft.com/office/officeart/2018/2/layout/IconVerticalSolidList"/>
    <dgm:cxn modelId="{46AA6722-D591-41A7-A456-2E9E076000B2}" type="presParOf" srcId="{27A728FA-1850-4BEF-9196-83DE2FEAC47B}" destId="{02DD8BF9-2CA0-465C-A630-4E284C21D580}" srcOrd="3" destOrd="0" presId="urn:microsoft.com/office/officeart/2018/2/layout/IconVerticalSolidList"/>
    <dgm:cxn modelId="{29D92215-895E-4966-9643-B3C3731AD172}" type="presParOf" srcId="{20F86465-A630-46A0-A44A-F393B520E2BF}" destId="{1AA2EE85-1259-4BA6-8636-77F896453362}" srcOrd="5" destOrd="0" presId="urn:microsoft.com/office/officeart/2018/2/layout/IconVerticalSolidList"/>
    <dgm:cxn modelId="{98FE5349-FDD7-4121-8297-B22D7569BDCD}" type="presParOf" srcId="{20F86465-A630-46A0-A44A-F393B520E2BF}" destId="{8F784874-CE08-43AF-8874-949B18C59EC9}" srcOrd="6" destOrd="0" presId="urn:microsoft.com/office/officeart/2018/2/layout/IconVerticalSolidList"/>
    <dgm:cxn modelId="{A32246F8-4407-461E-B271-599E21E09A27}" type="presParOf" srcId="{8F784874-CE08-43AF-8874-949B18C59EC9}" destId="{EBBEE47E-822B-42FE-BED6-31132123F1FF}" srcOrd="0" destOrd="0" presId="urn:microsoft.com/office/officeart/2018/2/layout/IconVerticalSolidList"/>
    <dgm:cxn modelId="{1221BB70-5386-4BFE-BFD6-E55A3B24A71B}" type="presParOf" srcId="{8F784874-CE08-43AF-8874-949B18C59EC9}" destId="{34549DCF-3FE7-4A7F-A4E7-0497E31D018B}" srcOrd="1" destOrd="0" presId="urn:microsoft.com/office/officeart/2018/2/layout/IconVerticalSolidList"/>
    <dgm:cxn modelId="{FB1666F7-C110-4B58-952F-AD9253632DE1}" type="presParOf" srcId="{8F784874-CE08-43AF-8874-949B18C59EC9}" destId="{C2BD10A6-B285-48A0-BDF1-80A4D69B1115}" srcOrd="2" destOrd="0" presId="urn:microsoft.com/office/officeart/2018/2/layout/IconVerticalSolidList"/>
    <dgm:cxn modelId="{3E62CD39-52BB-4BE6-8E12-49BFB2567E52}" type="presParOf" srcId="{8F784874-CE08-43AF-8874-949B18C59EC9}" destId="{C1396AE4-5CFC-4F94-8172-F982997CB776}" srcOrd="3" destOrd="0" presId="urn:microsoft.com/office/officeart/2018/2/layout/IconVerticalSolidList"/>
    <dgm:cxn modelId="{B4997D6B-E04E-4A00-BE13-5E926D0C546B}" type="presParOf" srcId="{20F86465-A630-46A0-A44A-F393B520E2BF}" destId="{021A3224-F35A-47FD-A79D-AA75D58C00DC}" srcOrd="7" destOrd="0" presId="urn:microsoft.com/office/officeart/2018/2/layout/IconVerticalSolidList"/>
    <dgm:cxn modelId="{7002C0DD-D18D-4697-858F-B93E63ADC352}" type="presParOf" srcId="{20F86465-A630-46A0-A44A-F393B520E2BF}" destId="{5EA35D1C-F4C5-4090-97D8-5C38FDE5273F}" srcOrd="8" destOrd="0" presId="urn:microsoft.com/office/officeart/2018/2/layout/IconVerticalSolidList"/>
    <dgm:cxn modelId="{13BB689E-CC05-4064-9DF6-E456F811AC53}" type="presParOf" srcId="{5EA35D1C-F4C5-4090-97D8-5C38FDE5273F}" destId="{C51790F9-A2D7-4C4D-A770-1B7EADBC1627}" srcOrd="0" destOrd="0" presId="urn:microsoft.com/office/officeart/2018/2/layout/IconVerticalSolidList"/>
    <dgm:cxn modelId="{E9AD1129-7475-44C8-AFBD-3590F55D8432}" type="presParOf" srcId="{5EA35D1C-F4C5-4090-97D8-5C38FDE5273F}" destId="{D4864587-3B79-4062-B810-DEADA09A4F1A}" srcOrd="1" destOrd="0" presId="urn:microsoft.com/office/officeart/2018/2/layout/IconVerticalSolidList"/>
    <dgm:cxn modelId="{B7F34FFA-3699-41B7-B480-47CAA13322D1}" type="presParOf" srcId="{5EA35D1C-F4C5-4090-97D8-5C38FDE5273F}" destId="{F3F2AE38-0EDA-452C-9481-CF5461E0C74E}" srcOrd="2" destOrd="0" presId="urn:microsoft.com/office/officeart/2018/2/layout/IconVerticalSolidList"/>
    <dgm:cxn modelId="{CCD1445E-6551-451D-AD27-AD2428A87126}" type="presParOf" srcId="{5EA35D1C-F4C5-4090-97D8-5C38FDE5273F}" destId="{A27EC77F-0216-4359-8C8F-CF87F3DE15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7AE0B-1A1F-46B0-8C60-EF12333C5D5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58A414-FDE7-4924-93DC-E629892A9CBF}">
      <dgm:prSet/>
      <dgm:spPr/>
      <dgm:t>
        <a:bodyPr/>
        <a:lstStyle/>
        <a:p>
          <a:r>
            <a:rPr lang="es-DO" b="1"/>
            <a:t>Memoria RAM</a:t>
          </a:r>
          <a:endParaRPr lang="en-US"/>
        </a:p>
      </dgm:t>
    </dgm:pt>
    <dgm:pt modelId="{DACA007B-D753-4329-AEF3-E5FAAC33E0A8}" type="parTrans" cxnId="{BB19E36F-7C52-4C71-B983-7BFC9CF32F3C}">
      <dgm:prSet/>
      <dgm:spPr/>
      <dgm:t>
        <a:bodyPr/>
        <a:lstStyle/>
        <a:p>
          <a:endParaRPr lang="en-US"/>
        </a:p>
      </dgm:t>
    </dgm:pt>
    <dgm:pt modelId="{D7923AB4-786F-4980-9432-FB6D8BACFC72}" type="sibTrans" cxnId="{BB19E36F-7C52-4C71-B983-7BFC9CF32F3C}">
      <dgm:prSet/>
      <dgm:spPr/>
      <dgm:t>
        <a:bodyPr/>
        <a:lstStyle/>
        <a:p>
          <a:endParaRPr lang="en-US"/>
        </a:p>
      </dgm:t>
    </dgm:pt>
    <dgm:pt modelId="{41DC4CCF-575A-4910-8EA1-5C5C8EAAE8A5}">
      <dgm:prSet/>
      <dgm:spPr/>
      <dgm:t>
        <a:bodyPr/>
        <a:lstStyle/>
        <a:p>
          <a:r>
            <a:rPr lang="es-DO" b="1"/>
            <a:t>Registros de Navegador</a:t>
          </a:r>
          <a:endParaRPr lang="en-US"/>
        </a:p>
      </dgm:t>
    </dgm:pt>
    <dgm:pt modelId="{C8D65729-AD3B-4613-81B7-518ECCFE0429}" type="parTrans" cxnId="{0FFEE2D7-780A-456C-9C32-0C4EB1ACF2B1}">
      <dgm:prSet/>
      <dgm:spPr/>
      <dgm:t>
        <a:bodyPr/>
        <a:lstStyle/>
        <a:p>
          <a:endParaRPr lang="en-US"/>
        </a:p>
      </dgm:t>
    </dgm:pt>
    <dgm:pt modelId="{3C310B38-E457-48C6-BD65-5961C3041902}" type="sibTrans" cxnId="{0FFEE2D7-780A-456C-9C32-0C4EB1ACF2B1}">
      <dgm:prSet/>
      <dgm:spPr/>
      <dgm:t>
        <a:bodyPr/>
        <a:lstStyle/>
        <a:p>
          <a:endParaRPr lang="en-US"/>
        </a:p>
      </dgm:t>
    </dgm:pt>
    <dgm:pt modelId="{BB94F244-EDCE-4211-8B26-1777CA6DAAD0}">
      <dgm:prSet/>
      <dgm:spPr/>
      <dgm:t>
        <a:bodyPr/>
        <a:lstStyle/>
        <a:p>
          <a:r>
            <a:rPr lang="es-DO" b="1"/>
            <a:t>Llaves de Registro</a:t>
          </a:r>
          <a:endParaRPr lang="en-US"/>
        </a:p>
      </dgm:t>
    </dgm:pt>
    <dgm:pt modelId="{F4E436ED-60F1-499B-8F65-E3FF0A5F288A}" type="parTrans" cxnId="{513246B2-AE78-4F08-B835-1ABDEB5E690F}">
      <dgm:prSet/>
      <dgm:spPr/>
      <dgm:t>
        <a:bodyPr/>
        <a:lstStyle/>
        <a:p>
          <a:endParaRPr lang="en-US"/>
        </a:p>
      </dgm:t>
    </dgm:pt>
    <dgm:pt modelId="{3D4CD471-7806-4462-BD45-23573E81EEED}" type="sibTrans" cxnId="{513246B2-AE78-4F08-B835-1ABDEB5E690F}">
      <dgm:prSet/>
      <dgm:spPr/>
      <dgm:t>
        <a:bodyPr/>
        <a:lstStyle/>
        <a:p>
          <a:endParaRPr lang="en-US"/>
        </a:p>
      </dgm:t>
    </dgm:pt>
    <dgm:pt modelId="{73472FFC-3E4E-4E00-B345-AA0A6C685A0D}">
      <dgm:prSet/>
      <dgm:spPr/>
      <dgm:t>
        <a:bodyPr/>
        <a:lstStyle/>
        <a:p>
          <a:r>
            <a:rPr lang="en-US" b="1"/>
            <a:t>Historial de Archivos</a:t>
          </a:r>
          <a:endParaRPr lang="en-US"/>
        </a:p>
      </dgm:t>
    </dgm:pt>
    <dgm:pt modelId="{D5A61E79-AE6A-4A62-8982-588B2697CA6D}" type="parTrans" cxnId="{E22812A0-CFAB-4D08-B134-E36E5A458BAE}">
      <dgm:prSet/>
      <dgm:spPr/>
      <dgm:t>
        <a:bodyPr/>
        <a:lstStyle/>
        <a:p>
          <a:endParaRPr lang="en-US"/>
        </a:p>
      </dgm:t>
    </dgm:pt>
    <dgm:pt modelId="{66FFB70B-1D60-4018-96F8-829C0A7AAD16}" type="sibTrans" cxnId="{E22812A0-CFAB-4D08-B134-E36E5A458BAE}">
      <dgm:prSet/>
      <dgm:spPr/>
      <dgm:t>
        <a:bodyPr/>
        <a:lstStyle/>
        <a:p>
          <a:endParaRPr lang="en-US"/>
        </a:p>
      </dgm:t>
    </dgm:pt>
    <dgm:pt modelId="{1F4332E5-D1BD-4A5C-B081-5870878C78A3}">
      <dgm:prSet/>
      <dgm:spPr/>
      <dgm:t>
        <a:bodyPr/>
        <a:lstStyle/>
        <a:p>
          <a:r>
            <a:rPr lang="es-DO" b="1"/>
            <a:t>Aplicaciones (Ejp. Office)</a:t>
          </a:r>
          <a:endParaRPr lang="en-US"/>
        </a:p>
      </dgm:t>
    </dgm:pt>
    <dgm:pt modelId="{1B7C5FDF-DA9F-4A9B-97FE-56547A4526A4}" type="parTrans" cxnId="{7DB4EC8A-6F3B-4F77-925E-59EC84AC345C}">
      <dgm:prSet/>
      <dgm:spPr/>
      <dgm:t>
        <a:bodyPr/>
        <a:lstStyle/>
        <a:p>
          <a:endParaRPr lang="en-US"/>
        </a:p>
      </dgm:t>
    </dgm:pt>
    <dgm:pt modelId="{F6A312C9-8FEF-4E79-BCFE-8AD8299BB190}" type="sibTrans" cxnId="{7DB4EC8A-6F3B-4F77-925E-59EC84AC345C}">
      <dgm:prSet/>
      <dgm:spPr/>
      <dgm:t>
        <a:bodyPr/>
        <a:lstStyle/>
        <a:p>
          <a:endParaRPr lang="en-US"/>
        </a:p>
      </dgm:t>
    </dgm:pt>
    <dgm:pt modelId="{05EA9203-CF5D-49FA-8F6F-276F075E4B2B}">
      <dgm:prSet/>
      <dgm:spPr/>
      <dgm:t>
        <a:bodyPr/>
        <a:lstStyle/>
        <a:p>
          <a:r>
            <a:rPr lang="es-DO" b="1"/>
            <a:t>Alertas de EDR</a:t>
          </a:r>
          <a:endParaRPr lang="en-US"/>
        </a:p>
      </dgm:t>
    </dgm:pt>
    <dgm:pt modelId="{491A6F7A-4D2F-45B1-9D32-C7DDC6F7E088}" type="parTrans" cxnId="{075D3522-7FBD-4029-A0AB-EA9FB5175DC9}">
      <dgm:prSet/>
      <dgm:spPr/>
      <dgm:t>
        <a:bodyPr/>
        <a:lstStyle/>
        <a:p>
          <a:endParaRPr lang="en-US"/>
        </a:p>
      </dgm:t>
    </dgm:pt>
    <dgm:pt modelId="{6F0EFB4E-8C9A-4B09-BC58-22AA3F1EC49D}" type="sibTrans" cxnId="{075D3522-7FBD-4029-A0AB-EA9FB5175DC9}">
      <dgm:prSet/>
      <dgm:spPr/>
      <dgm:t>
        <a:bodyPr/>
        <a:lstStyle/>
        <a:p>
          <a:endParaRPr lang="en-US"/>
        </a:p>
      </dgm:t>
    </dgm:pt>
    <dgm:pt modelId="{01174E12-5E14-4EE7-994E-77A3C09C0138}">
      <dgm:prSet/>
      <dgm:spPr/>
      <dgm:t>
        <a:bodyPr/>
        <a:lstStyle/>
        <a:p>
          <a:r>
            <a:rPr lang="es-DO" b="1"/>
            <a:t>Dispositivos de Red</a:t>
          </a:r>
          <a:endParaRPr lang="en-US"/>
        </a:p>
      </dgm:t>
    </dgm:pt>
    <dgm:pt modelId="{301C1E8C-962B-4B6C-A678-F25AB76F33A3}" type="parTrans" cxnId="{5BBD0AE0-FD57-4EED-8D3F-707B5D3B29D4}">
      <dgm:prSet/>
      <dgm:spPr/>
      <dgm:t>
        <a:bodyPr/>
        <a:lstStyle/>
        <a:p>
          <a:endParaRPr lang="en-US"/>
        </a:p>
      </dgm:t>
    </dgm:pt>
    <dgm:pt modelId="{56845C8E-BD5A-4E00-9E87-6EED0CE516E5}" type="sibTrans" cxnId="{5BBD0AE0-FD57-4EED-8D3F-707B5D3B29D4}">
      <dgm:prSet/>
      <dgm:spPr/>
      <dgm:t>
        <a:bodyPr/>
        <a:lstStyle/>
        <a:p>
          <a:endParaRPr lang="en-US"/>
        </a:p>
      </dgm:t>
    </dgm:pt>
    <dgm:pt modelId="{1FA4BFC1-E33D-44F8-93BF-A0872642D5AD}">
      <dgm:prSet/>
      <dgm:spPr/>
      <dgm:t>
        <a:bodyPr/>
        <a:lstStyle/>
        <a:p>
          <a:r>
            <a:rPr lang="es-DO" b="1"/>
            <a:t>Active Directory</a:t>
          </a:r>
          <a:endParaRPr lang="en-US"/>
        </a:p>
      </dgm:t>
    </dgm:pt>
    <dgm:pt modelId="{B62C2D05-79CC-4500-B46C-842B91A673BD}" type="parTrans" cxnId="{7A199F4D-4BB3-454A-BDA7-9D7C08A0BAD1}">
      <dgm:prSet/>
      <dgm:spPr/>
      <dgm:t>
        <a:bodyPr/>
        <a:lstStyle/>
        <a:p>
          <a:endParaRPr lang="en-US"/>
        </a:p>
      </dgm:t>
    </dgm:pt>
    <dgm:pt modelId="{5026AF71-FDBB-41CD-9B4F-899B1E44267C}" type="sibTrans" cxnId="{7A199F4D-4BB3-454A-BDA7-9D7C08A0BAD1}">
      <dgm:prSet/>
      <dgm:spPr/>
      <dgm:t>
        <a:bodyPr/>
        <a:lstStyle/>
        <a:p>
          <a:endParaRPr lang="en-US"/>
        </a:p>
      </dgm:t>
    </dgm:pt>
    <dgm:pt modelId="{43DBA6DE-FEE7-0D49-A281-58FA0A52DDB6}" type="pres">
      <dgm:prSet presAssocID="{C377AE0B-1A1F-46B0-8C60-EF12333C5D53}" presName="diagram" presStyleCnt="0">
        <dgm:presLayoutVars>
          <dgm:dir/>
          <dgm:resizeHandles val="exact"/>
        </dgm:presLayoutVars>
      </dgm:prSet>
      <dgm:spPr/>
    </dgm:pt>
    <dgm:pt modelId="{63BE5E40-7CA9-3B4D-AA09-C9CF71AC5A0A}" type="pres">
      <dgm:prSet presAssocID="{D558A414-FDE7-4924-93DC-E629892A9CBF}" presName="node" presStyleLbl="node1" presStyleIdx="0" presStyleCnt="8">
        <dgm:presLayoutVars>
          <dgm:bulletEnabled val="1"/>
        </dgm:presLayoutVars>
      </dgm:prSet>
      <dgm:spPr/>
    </dgm:pt>
    <dgm:pt modelId="{D1557BD7-8382-8F4E-A2BD-7E0E63A140B5}" type="pres">
      <dgm:prSet presAssocID="{D7923AB4-786F-4980-9432-FB6D8BACFC72}" presName="sibTrans" presStyleCnt="0"/>
      <dgm:spPr/>
    </dgm:pt>
    <dgm:pt modelId="{88A7FBD7-39E2-D54D-AD64-A7C51A8E322D}" type="pres">
      <dgm:prSet presAssocID="{41DC4CCF-575A-4910-8EA1-5C5C8EAAE8A5}" presName="node" presStyleLbl="node1" presStyleIdx="1" presStyleCnt="8">
        <dgm:presLayoutVars>
          <dgm:bulletEnabled val="1"/>
        </dgm:presLayoutVars>
      </dgm:prSet>
      <dgm:spPr/>
    </dgm:pt>
    <dgm:pt modelId="{6B89BDD0-9432-2D41-A6F1-91767A62CEB9}" type="pres">
      <dgm:prSet presAssocID="{3C310B38-E457-48C6-BD65-5961C3041902}" presName="sibTrans" presStyleCnt="0"/>
      <dgm:spPr/>
    </dgm:pt>
    <dgm:pt modelId="{6C7DEC00-7C9B-B046-B0EB-328D459F1AC1}" type="pres">
      <dgm:prSet presAssocID="{BB94F244-EDCE-4211-8B26-1777CA6DAAD0}" presName="node" presStyleLbl="node1" presStyleIdx="2" presStyleCnt="8">
        <dgm:presLayoutVars>
          <dgm:bulletEnabled val="1"/>
        </dgm:presLayoutVars>
      </dgm:prSet>
      <dgm:spPr/>
    </dgm:pt>
    <dgm:pt modelId="{5495139F-A1DE-164C-93A5-DDE1184DD1D0}" type="pres">
      <dgm:prSet presAssocID="{3D4CD471-7806-4462-BD45-23573E81EEED}" presName="sibTrans" presStyleCnt="0"/>
      <dgm:spPr/>
    </dgm:pt>
    <dgm:pt modelId="{42489BBC-64CE-EA47-B148-84F4BB8E4B93}" type="pres">
      <dgm:prSet presAssocID="{73472FFC-3E4E-4E00-B345-AA0A6C685A0D}" presName="node" presStyleLbl="node1" presStyleIdx="3" presStyleCnt="8">
        <dgm:presLayoutVars>
          <dgm:bulletEnabled val="1"/>
        </dgm:presLayoutVars>
      </dgm:prSet>
      <dgm:spPr/>
    </dgm:pt>
    <dgm:pt modelId="{B2DCF97D-4D0D-BB4A-9CF5-B75FB246D2FD}" type="pres">
      <dgm:prSet presAssocID="{66FFB70B-1D60-4018-96F8-829C0A7AAD16}" presName="sibTrans" presStyleCnt="0"/>
      <dgm:spPr/>
    </dgm:pt>
    <dgm:pt modelId="{9D3B504F-308D-4544-AF16-E242B413143A}" type="pres">
      <dgm:prSet presAssocID="{1F4332E5-D1BD-4A5C-B081-5870878C78A3}" presName="node" presStyleLbl="node1" presStyleIdx="4" presStyleCnt="8">
        <dgm:presLayoutVars>
          <dgm:bulletEnabled val="1"/>
        </dgm:presLayoutVars>
      </dgm:prSet>
      <dgm:spPr/>
    </dgm:pt>
    <dgm:pt modelId="{DBAD4874-AC4A-D845-8511-93E1A6771A9D}" type="pres">
      <dgm:prSet presAssocID="{F6A312C9-8FEF-4E79-BCFE-8AD8299BB190}" presName="sibTrans" presStyleCnt="0"/>
      <dgm:spPr/>
    </dgm:pt>
    <dgm:pt modelId="{1668C9F3-8693-6D4E-915D-F341E816363C}" type="pres">
      <dgm:prSet presAssocID="{05EA9203-CF5D-49FA-8F6F-276F075E4B2B}" presName="node" presStyleLbl="node1" presStyleIdx="5" presStyleCnt="8">
        <dgm:presLayoutVars>
          <dgm:bulletEnabled val="1"/>
        </dgm:presLayoutVars>
      </dgm:prSet>
      <dgm:spPr/>
    </dgm:pt>
    <dgm:pt modelId="{C66A69E0-41D8-264B-861A-1D9F13F21434}" type="pres">
      <dgm:prSet presAssocID="{6F0EFB4E-8C9A-4B09-BC58-22AA3F1EC49D}" presName="sibTrans" presStyleCnt="0"/>
      <dgm:spPr/>
    </dgm:pt>
    <dgm:pt modelId="{4D5113F4-6FC8-7A44-85A3-010A6B9227B5}" type="pres">
      <dgm:prSet presAssocID="{01174E12-5E14-4EE7-994E-77A3C09C0138}" presName="node" presStyleLbl="node1" presStyleIdx="6" presStyleCnt="8">
        <dgm:presLayoutVars>
          <dgm:bulletEnabled val="1"/>
        </dgm:presLayoutVars>
      </dgm:prSet>
      <dgm:spPr/>
    </dgm:pt>
    <dgm:pt modelId="{94D7552E-D39B-A84A-93C4-9D8C7B7605F6}" type="pres">
      <dgm:prSet presAssocID="{56845C8E-BD5A-4E00-9E87-6EED0CE516E5}" presName="sibTrans" presStyleCnt="0"/>
      <dgm:spPr/>
    </dgm:pt>
    <dgm:pt modelId="{D7A6CAB9-5407-9D48-949E-8B3F24C49B4F}" type="pres">
      <dgm:prSet presAssocID="{1FA4BFC1-E33D-44F8-93BF-A0872642D5AD}" presName="node" presStyleLbl="node1" presStyleIdx="7" presStyleCnt="8">
        <dgm:presLayoutVars>
          <dgm:bulletEnabled val="1"/>
        </dgm:presLayoutVars>
      </dgm:prSet>
      <dgm:spPr/>
    </dgm:pt>
  </dgm:ptLst>
  <dgm:cxnLst>
    <dgm:cxn modelId="{1D479906-02AC-664A-B6DF-1DB305B6B806}" type="presOf" srcId="{01174E12-5E14-4EE7-994E-77A3C09C0138}" destId="{4D5113F4-6FC8-7A44-85A3-010A6B9227B5}" srcOrd="0" destOrd="0" presId="urn:microsoft.com/office/officeart/2005/8/layout/default"/>
    <dgm:cxn modelId="{075D3522-7FBD-4029-A0AB-EA9FB5175DC9}" srcId="{C377AE0B-1A1F-46B0-8C60-EF12333C5D53}" destId="{05EA9203-CF5D-49FA-8F6F-276F075E4B2B}" srcOrd="5" destOrd="0" parTransId="{491A6F7A-4D2F-45B1-9D32-C7DDC6F7E088}" sibTransId="{6F0EFB4E-8C9A-4B09-BC58-22AA3F1EC49D}"/>
    <dgm:cxn modelId="{426AC328-837B-0240-AB3F-D12815A21D6D}" type="presOf" srcId="{D558A414-FDE7-4924-93DC-E629892A9CBF}" destId="{63BE5E40-7CA9-3B4D-AA09-C9CF71AC5A0A}" srcOrd="0" destOrd="0" presId="urn:microsoft.com/office/officeart/2005/8/layout/default"/>
    <dgm:cxn modelId="{FC48CC66-8C3A-8F45-98B4-78C6A53DAA87}" type="presOf" srcId="{41DC4CCF-575A-4910-8EA1-5C5C8EAAE8A5}" destId="{88A7FBD7-39E2-D54D-AD64-A7C51A8E322D}" srcOrd="0" destOrd="0" presId="urn:microsoft.com/office/officeart/2005/8/layout/default"/>
    <dgm:cxn modelId="{7A199F4D-4BB3-454A-BDA7-9D7C08A0BAD1}" srcId="{C377AE0B-1A1F-46B0-8C60-EF12333C5D53}" destId="{1FA4BFC1-E33D-44F8-93BF-A0872642D5AD}" srcOrd="7" destOrd="0" parTransId="{B62C2D05-79CC-4500-B46C-842B91A673BD}" sibTransId="{5026AF71-FDBB-41CD-9B4F-899B1E44267C}"/>
    <dgm:cxn modelId="{BB19E36F-7C52-4C71-B983-7BFC9CF32F3C}" srcId="{C377AE0B-1A1F-46B0-8C60-EF12333C5D53}" destId="{D558A414-FDE7-4924-93DC-E629892A9CBF}" srcOrd="0" destOrd="0" parTransId="{DACA007B-D753-4329-AEF3-E5FAAC33E0A8}" sibTransId="{D7923AB4-786F-4980-9432-FB6D8BACFC72}"/>
    <dgm:cxn modelId="{0EDD3953-3387-804B-82DB-455A6F07F6E2}" type="presOf" srcId="{BB94F244-EDCE-4211-8B26-1777CA6DAAD0}" destId="{6C7DEC00-7C9B-B046-B0EB-328D459F1AC1}" srcOrd="0" destOrd="0" presId="urn:microsoft.com/office/officeart/2005/8/layout/default"/>
    <dgm:cxn modelId="{84BC4E75-5C70-3B4D-84BC-CF8D5E2A74BE}" type="presOf" srcId="{73472FFC-3E4E-4E00-B345-AA0A6C685A0D}" destId="{42489BBC-64CE-EA47-B148-84F4BB8E4B93}" srcOrd="0" destOrd="0" presId="urn:microsoft.com/office/officeart/2005/8/layout/default"/>
    <dgm:cxn modelId="{70CD4E83-311D-7349-82BA-C334B46CCCE0}" type="presOf" srcId="{C377AE0B-1A1F-46B0-8C60-EF12333C5D53}" destId="{43DBA6DE-FEE7-0D49-A281-58FA0A52DDB6}" srcOrd="0" destOrd="0" presId="urn:microsoft.com/office/officeart/2005/8/layout/default"/>
    <dgm:cxn modelId="{7DB4EC8A-6F3B-4F77-925E-59EC84AC345C}" srcId="{C377AE0B-1A1F-46B0-8C60-EF12333C5D53}" destId="{1F4332E5-D1BD-4A5C-B081-5870878C78A3}" srcOrd="4" destOrd="0" parTransId="{1B7C5FDF-DA9F-4A9B-97FE-56547A4526A4}" sibTransId="{F6A312C9-8FEF-4E79-BCFE-8AD8299BB190}"/>
    <dgm:cxn modelId="{E22812A0-CFAB-4D08-B134-E36E5A458BAE}" srcId="{C377AE0B-1A1F-46B0-8C60-EF12333C5D53}" destId="{73472FFC-3E4E-4E00-B345-AA0A6C685A0D}" srcOrd="3" destOrd="0" parTransId="{D5A61E79-AE6A-4A62-8982-588B2697CA6D}" sibTransId="{66FFB70B-1D60-4018-96F8-829C0A7AAD16}"/>
    <dgm:cxn modelId="{CE32EFB1-A80A-784F-A2F6-B2C5FA4BEC63}" type="presOf" srcId="{05EA9203-CF5D-49FA-8F6F-276F075E4B2B}" destId="{1668C9F3-8693-6D4E-915D-F341E816363C}" srcOrd="0" destOrd="0" presId="urn:microsoft.com/office/officeart/2005/8/layout/default"/>
    <dgm:cxn modelId="{513246B2-AE78-4F08-B835-1ABDEB5E690F}" srcId="{C377AE0B-1A1F-46B0-8C60-EF12333C5D53}" destId="{BB94F244-EDCE-4211-8B26-1777CA6DAAD0}" srcOrd="2" destOrd="0" parTransId="{F4E436ED-60F1-499B-8F65-E3FF0A5F288A}" sibTransId="{3D4CD471-7806-4462-BD45-23573E81EEED}"/>
    <dgm:cxn modelId="{0A58DAB9-9124-9A48-8A31-4B9B958B07E6}" type="presOf" srcId="{1FA4BFC1-E33D-44F8-93BF-A0872642D5AD}" destId="{D7A6CAB9-5407-9D48-949E-8B3F24C49B4F}" srcOrd="0" destOrd="0" presId="urn:microsoft.com/office/officeart/2005/8/layout/default"/>
    <dgm:cxn modelId="{0FFEE2D7-780A-456C-9C32-0C4EB1ACF2B1}" srcId="{C377AE0B-1A1F-46B0-8C60-EF12333C5D53}" destId="{41DC4CCF-575A-4910-8EA1-5C5C8EAAE8A5}" srcOrd="1" destOrd="0" parTransId="{C8D65729-AD3B-4613-81B7-518ECCFE0429}" sibTransId="{3C310B38-E457-48C6-BD65-5961C3041902}"/>
    <dgm:cxn modelId="{5BBD0AE0-FD57-4EED-8D3F-707B5D3B29D4}" srcId="{C377AE0B-1A1F-46B0-8C60-EF12333C5D53}" destId="{01174E12-5E14-4EE7-994E-77A3C09C0138}" srcOrd="6" destOrd="0" parTransId="{301C1E8C-962B-4B6C-A678-F25AB76F33A3}" sibTransId="{56845C8E-BD5A-4E00-9E87-6EED0CE516E5}"/>
    <dgm:cxn modelId="{867DC4FB-C826-2349-8E3A-C111DBCC29EA}" type="presOf" srcId="{1F4332E5-D1BD-4A5C-B081-5870878C78A3}" destId="{9D3B504F-308D-4544-AF16-E242B413143A}" srcOrd="0" destOrd="0" presId="urn:microsoft.com/office/officeart/2005/8/layout/default"/>
    <dgm:cxn modelId="{AA6D03C3-76C1-C74E-9E2A-5B60585CADBC}" type="presParOf" srcId="{43DBA6DE-FEE7-0D49-A281-58FA0A52DDB6}" destId="{63BE5E40-7CA9-3B4D-AA09-C9CF71AC5A0A}" srcOrd="0" destOrd="0" presId="urn:microsoft.com/office/officeart/2005/8/layout/default"/>
    <dgm:cxn modelId="{B3B9F0F5-D576-8C4F-BD34-FC7F9B439AA0}" type="presParOf" srcId="{43DBA6DE-FEE7-0D49-A281-58FA0A52DDB6}" destId="{D1557BD7-8382-8F4E-A2BD-7E0E63A140B5}" srcOrd="1" destOrd="0" presId="urn:microsoft.com/office/officeart/2005/8/layout/default"/>
    <dgm:cxn modelId="{EE6D9EF3-4A59-C040-BA46-0494E3013E57}" type="presParOf" srcId="{43DBA6DE-FEE7-0D49-A281-58FA0A52DDB6}" destId="{88A7FBD7-39E2-D54D-AD64-A7C51A8E322D}" srcOrd="2" destOrd="0" presId="urn:microsoft.com/office/officeart/2005/8/layout/default"/>
    <dgm:cxn modelId="{3B25ADB2-5068-5E49-8ADE-EC6E6A7D6B5D}" type="presParOf" srcId="{43DBA6DE-FEE7-0D49-A281-58FA0A52DDB6}" destId="{6B89BDD0-9432-2D41-A6F1-91767A62CEB9}" srcOrd="3" destOrd="0" presId="urn:microsoft.com/office/officeart/2005/8/layout/default"/>
    <dgm:cxn modelId="{1342B91E-5E1A-6845-AB9B-A07BFAA6C183}" type="presParOf" srcId="{43DBA6DE-FEE7-0D49-A281-58FA0A52DDB6}" destId="{6C7DEC00-7C9B-B046-B0EB-328D459F1AC1}" srcOrd="4" destOrd="0" presId="urn:microsoft.com/office/officeart/2005/8/layout/default"/>
    <dgm:cxn modelId="{6AC06298-AEFB-F54A-953C-1F6C383C7282}" type="presParOf" srcId="{43DBA6DE-FEE7-0D49-A281-58FA0A52DDB6}" destId="{5495139F-A1DE-164C-93A5-DDE1184DD1D0}" srcOrd="5" destOrd="0" presId="urn:microsoft.com/office/officeart/2005/8/layout/default"/>
    <dgm:cxn modelId="{D5A4DA84-FA7F-3B47-BF08-C8F469082BEA}" type="presParOf" srcId="{43DBA6DE-FEE7-0D49-A281-58FA0A52DDB6}" destId="{42489BBC-64CE-EA47-B148-84F4BB8E4B93}" srcOrd="6" destOrd="0" presId="urn:microsoft.com/office/officeart/2005/8/layout/default"/>
    <dgm:cxn modelId="{A1CE052A-8888-0F4B-9F36-F9BB639C737A}" type="presParOf" srcId="{43DBA6DE-FEE7-0D49-A281-58FA0A52DDB6}" destId="{B2DCF97D-4D0D-BB4A-9CF5-B75FB246D2FD}" srcOrd="7" destOrd="0" presId="urn:microsoft.com/office/officeart/2005/8/layout/default"/>
    <dgm:cxn modelId="{47DEDC4D-9062-2742-A46F-074B7FE52D89}" type="presParOf" srcId="{43DBA6DE-FEE7-0D49-A281-58FA0A52DDB6}" destId="{9D3B504F-308D-4544-AF16-E242B413143A}" srcOrd="8" destOrd="0" presId="urn:microsoft.com/office/officeart/2005/8/layout/default"/>
    <dgm:cxn modelId="{C9764FF9-3C87-B542-95C4-4AF343DF2CDF}" type="presParOf" srcId="{43DBA6DE-FEE7-0D49-A281-58FA0A52DDB6}" destId="{DBAD4874-AC4A-D845-8511-93E1A6771A9D}" srcOrd="9" destOrd="0" presId="urn:microsoft.com/office/officeart/2005/8/layout/default"/>
    <dgm:cxn modelId="{6B74B61E-0319-D240-9436-8AC3FA8BCB37}" type="presParOf" srcId="{43DBA6DE-FEE7-0D49-A281-58FA0A52DDB6}" destId="{1668C9F3-8693-6D4E-915D-F341E816363C}" srcOrd="10" destOrd="0" presId="urn:microsoft.com/office/officeart/2005/8/layout/default"/>
    <dgm:cxn modelId="{E1CC2364-498D-FD4A-A799-3BBFEDA1F965}" type="presParOf" srcId="{43DBA6DE-FEE7-0D49-A281-58FA0A52DDB6}" destId="{C66A69E0-41D8-264B-861A-1D9F13F21434}" srcOrd="11" destOrd="0" presId="urn:microsoft.com/office/officeart/2005/8/layout/default"/>
    <dgm:cxn modelId="{E1059372-F5A0-7B4D-99C3-19B2CFDE61A3}" type="presParOf" srcId="{43DBA6DE-FEE7-0D49-A281-58FA0A52DDB6}" destId="{4D5113F4-6FC8-7A44-85A3-010A6B9227B5}" srcOrd="12" destOrd="0" presId="urn:microsoft.com/office/officeart/2005/8/layout/default"/>
    <dgm:cxn modelId="{AEA9613B-B09F-AE44-B4E1-464AFA11C677}" type="presParOf" srcId="{43DBA6DE-FEE7-0D49-A281-58FA0A52DDB6}" destId="{94D7552E-D39B-A84A-93C4-9D8C7B7605F6}" srcOrd="13" destOrd="0" presId="urn:microsoft.com/office/officeart/2005/8/layout/default"/>
    <dgm:cxn modelId="{E4043839-00E2-504E-808E-4CA9FD67F5B6}" type="presParOf" srcId="{43DBA6DE-FEE7-0D49-A281-58FA0A52DDB6}" destId="{D7A6CAB9-5407-9D48-949E-8B3F24C49B4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89CB-7210-4A80-AFC6-E4E9270EA511}">
      <dsp:nvSpPr>
        <dsp:cNvPr id="0" name=""/>
        <dsp:cNvSpPr/>
      </dsp:nvSpPr>
      <dsp:spPr>
        <a:xfrm>
          <a:off x="0" y="3725"/>
          <a:ext cx="6190459" cy="7935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40807-AFF3-451E-9B4D-A76142F6F5B1}">
      <dsp:nvSpPr>
        <dsp:cNvPr id="0" name=""/>
        <dsp:cNvSpPr/>
      </dsp:nvSpPr>
      <dsp:spPr>
        <a:xfrm>
          <a:off x="240046" y="182272"/>
          <a:ext cx="436449" cy="436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BDCF5-CDB8-41D5-81CD-65781C71C866}">
      <dsp:nvSpPr>
        <dsp:cNvPr id="0" name=""/>
        <dsp:cNvSpPr/>
      </dsp:nvSpPr>
      <dsp:spPr>
        <a:xfrm>
          <a:off x="916542" y="3725"/>
          <a:ext cx="5273916" cy="79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3" tIns="83983" rIns="83983" bIns="8398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900" kern="1200"/>
            <a:t>Shadow Copy</a:t>
          </a:r>
          <a:endParaRPr lang="en-US" sz="1900" kern="1200"/>
        </a:p>
      </dsp:txBody>
      <dsp:txXfrm>
        <a:off x="916542" y="3725"/>
        <a:ext cx="5273916" cy="793543"/>
      </dsp:txXfrm>
    </dsp:sp>
    <dsp:sp modelId="{AB5730FB-C9CA-4B94-8AC9-94A3CDBDF9A4}">
      <dsp:nvSpPr>
        <dsp:cNvPr id="0" name=""/>
        <dsp:cNvSpPr/>
      </dsp:nvSpPr>
      <dsp:spPr>
        <a:xfrm>
          <a:off x="0" y="995655"/>
          <a:ext cx="6190459" cy="7935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803BD-B252-4E80-83C3-CFEC18B4E409}">
      <dsp:nvSpPr>
        <dsp:cNvPr id="0" name=""/>
        <dsp:cNvSpPr/>
      </dsp:nvSpPr>
      <dsp:spPr>
        <a:xfrm>
          <a:off x="240046" y="1174202"/>
          <a:ext cx="436449" cy="436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E0DF6-C00F-45B6-8C00-A25F4079F3B3}">
      <dsp:nvSpPr>
        <dsp:cNvPr id="0" name=""/>
        <dsp:cNvSpPr/>
      </dsp:nvSpPr>
      <dsp:spPr>
        <a:xfrm>
          <a:off x="916542" y="995655"/>
          <a:ext cx="5273916" cy="79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3" tIns="83983" rIns="83983" bIns="8398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900" kern="1200"/>
            <a:t>Backup</a:t>
          </a:r>
          <a:endParaRPr lang="en-US" sz="1900" kern="1200"/>
        </a:p>
      </dsp:txBody>
      <dsp:txXfrm>
        <a:off x="916542" y="995655"/>
        <a:ext cx="5273916" cy="793543"/>
      </dsp:txXfrm>
    </dsp:sp>
    <dsp:sp modelId="{A97E2396-8068-4E15-92CC-B11B806CC95D}">
      <dsp:nvSpPr>
        <dsp:cNvPr id="0" name=""/>
        <dsp:cNvSpPr/>
      </dsp:nvSpPr>
      <dsp:spPr>
        <a:xfrm>
          <a:off x="0" y="1987584"/>
          <a:ext cx="6190459" cy="7935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1F02F-A628-4092-B2A2-745F712A709C}">
      <dsp:nvSpPr>
        <dsp:cNvPr id="0" name=""/>
        <dsp:cNvSpPr/>
      </dsp:nvSpPr>
      <dsp:spPr>
        <a:xfrm>
          <a:off x="240046" y="2166131"/>
          <a:ext cx="436449" cy="436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D8BF9-2CA0-465C-A630-4E284C21D580}">
      <dsp:nvSpPr>
        <dsp:cNvPr id="0" name=""/>
        <dsp:cNvSpPr/>
      </dsp:nvSpPr>
      <dsp:spPr>
        <a:xfrm>
          <a:off x="916542" y="1987584"/>
          <a:ext cx="5273916" cy="79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3" tIns="83983" rIns="83983" bIns="8398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900" kern="1200"/>
            <a:t>Trash</a:t>
          </a:r>
          <a:endParaRPr lang="en-US" sz="1900" kern="1200"/>
        </a:p>
      </dsp:txBody>
      <dsp:txXfrm>
        <a:off x="916542" y="1987584"/>
        <a:ext cx="5273916" cy="793543"/>
      </dsp:txXfrm>
    </dsp:sp>
    <dsp:sp modelId="{EBBEE47E-822B-42FE-BED6-31132123F1FF}">
      <dsp:nvSpPr>
        <dsp:cNvPr id="0" name=""/>
        <dsp:cNvSpPr/>
      </dsp:nvSpPr>
      <dsp:spPr>
        <a:xfrm>
          <a:off x="0" y="2979514"/>
          <a:ext cx="6190459" cy="7935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49DCF-3FE7-4A7F-A4E7-0497E31D018B}">
      <dsp:nvSpPr>
        <dsp:cNvPr id="0" name=""/>
        <dsp:cNvSpPr/>
      </dsp:nvSpPr>
      <dsp:spPr>
        <a:xfrm>
          <a:off x="240046" y="3158061"/>
          <a:ext cx="436449" cy="436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96AE4-5CFC-4F94-8172-F982997CB776}">
      <dsp:nvSpPr>
        <dsp:cNvPr id="0" name=""/>
        <dsp:cNvSpPr/>
      </dsp:nvSpPr>
      <dsp:spPr>
        <a:xfrm>
          <a:off x="916542" y="2979514"/>
          <a:ext cx="5273916" cy="79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3" tIns="83983" rIns="83983" bIns="8398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900" kern="1200"/>
            <a:t>Cloud </a:t>
          </a:r>
          <a:endParaRPr lang="en-US" sz="1900" kern="1200"/>
        </a:p>
      </dsp:txBody>
      <dsp:txXfrm>
        <a:off x="916542" y="2979514"/>
        <a:ext cx="5273916" cy="793543"/>
      </dsp:txXfrm>
    </dsp:sp>
    <dsp:sp modelId="{C51790F9-A2D7-4C4D-A770-1B7EADBC1627}">
      <dsp:nvSpPr>
        <dsp:cNvPr id="0" name=""/>
        <dsp:cNvSpPr/>
      </dsp:nvSpPr>
      <dsp:spPr>
        <a:xfrm>
          <a:off x="0" y="3971443"/>
          <a:ext cx="6190459" cy="7935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64587-3B79-4062-B810-DEADA09A4F1A}">
      <dsp:nvSpPr>
        <dsp:cNvPr id="0" name=""/>
        <dsp:cNvSpPr/>
      </dsp:nvSpPr>
      <dsp:spPr>
        <a:xfrm>
          <a:off x="240046" y="4149991"/>
          <a:ext cx="436449" cy="436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EC77F-0216-4359-8C8F-CF87F3DE157C}">
      <dsp:nvSpPr>
        <dsp:cNvPr id="0" name=""/>
        <dsp:cNvSpPr/>
      </dsp:nvSpPr>
      <dsp:spPr>
        <a:xfrm>
          <a:off x="916542" y="3971443"/>
          <a:ext cx="5273916" cy="79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3" tIns="83983" rIns="83983" bIns="8398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900" kern="1200"/>
            <a:t>Disk partitions</a:t>
          </a:r>
          <a:endParaRPr lang="en-US" sz="1900" kern="1200"/>
        </a:p>
      </dsp:txBody>
      <dsp:txXfrm>
        <a:off x="916542" y="3971443"/>
        <a:ext cx="5273916" cy="793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E5E40-7CA9-3B4D-AA09-C9CF71AC5A0A}">
      <dsp:nvSpPr>
        <dsp:cNvPr id="0" name=""/>
        <dsp:cNvSpPr/>
      </dsp:nvSpPr>
      <dsp:spPr>
        <a:xfrm>
          <a:off x="3084" y="393658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Memoria RAM</a:t>
          </a:r>
          <a:endParaRPr lang="en-US" sz="2700" kern="1200"/>
        </a:p>
      </dsp:txBody>
      <dsp:txXfrm>
        <a:off x="3084" y="393658"/>
        <a:ext cx="2447107" cy="1468264"/>
      </dsp:txXfrm>
    </dsp:sp>
    <dsp:sp modelId="{88A7FBD7-39E2-D54D-AD64-A7C51A8E322D}">
      <dsp:nvSpPr>
        <dsp:cNvPr id="0" name=""/>
        <dsp:cNvSpPr/>
      </dsp:nvSpPr>
      <dsp:spPr>
        <a:xfrm>
          <a:off x="2694903" y="393658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Registros de Navegador</a:t>
          </a:r>
          <a:endParaRPr lang="en-US" sz="2700" kern="1200"/>
        </a:p>
      </dsp:txBody>
      <dsp:txXfrm>
        <a:off x="2694903" y="393658"/>
        <a:ext cx="2447107" cy="1468264"/>
      </dsp:txXfrm>
    </dsp:sp>
    <dsp:sp modelId="{6C7DEC00-7C9B-B046-B0EB-328D459F1AC1}">
      <dsp:nvSpPr>
        <dsp:cNvPr id="0" name=""/>
        <dsp:cNvSpPr/>
      </dsp:nvSpPr>
      <dsp:spPr>
        <a:xfrm>
          <a:off x="5386721" y="393658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Llaves de Registro</a:t>
          </a:r>
          <a:endParaRPr lang="en-US" sz="2700" kern="1200"/>
        </a:p>
      </dsp:txBody>
      <dsp:txXfrm>
        <a:off x="5386721" y="393658"/>
        <a:ext cx="2447107" cy="1468264"/>
      </dsp:txXfrm>
    </dsp:sp>
    <dsp:sp modelId="{42489BBC-64CE-EA47-B148-84F4BB8E4B93}">
      <dsp:nvSpPr>
        <dsp:cNvPr id="0" name=""/>
        <dsp:cNvSpPr/>
      </dsp:nvSpPr>
      <dsp:spPr>
        <a:xfrm>
          <a:off x="8078540" y="393658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Historial de Archivos</a:t>
          </a:r>
          <a:endParaRPr lang="en-US" sz="2700" kern="1200"/>
        </a:p>
      </dsp:txBody>
      <dsp:txXfrm>
        <a:off x="8078540" y="393658"/>
        <a:ext cx="2447107" cy="1468264"/>
      </dsp:txXfrm>
    </dsp:sp>
    <dsp:sp modelId="{9D3B504F-308D-4544-AF16-E242B413143A}">
      <dsp:nvSpPr>
        <dsp:cNvPr id="0" name=""/>
        <dsp:cNvSpPr/>
      </dsp:nvSpPr>
      <dsp:spPr>
        <a:xfrm>
          <a:off x="3084" y="2106634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Aplicaciones (Ejp. Office)</a:t>
          </a:r>
          <a:endParaRPr lang="en-US" sz="2700" kern="1200"/>
        </a:p>
      </dsp:txBody>
      <dsp:txXfrm>
        <a:off x="3084" y="2106634"/>
        <a:ext cx="2447107" cy="1468264"/>
      </dsp:txXfrm>
    </dsp:sp>
    <dsp:sp modelId="{1668C9F3-8693-6D4E-915D-F341E816363C}">
      <dsp:nvSpPr>
        <dsp:cNvPr id="0" name=""/>
        <dsp:cNvSpPr/>
      </dsp:nvSpPr>
      <dsp:spPr>
        <a:xfrm>
          <a:off x="2694903" y="2106634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Alertas de EDR</a:t>
          </a:r>
          <a:endParaRPr lang="en-US" sz="2700" kern="1200"/>
        </a:p>
      </dsp:txBody>
      <dsp:txXfrm>
        <a:off x="2694903" y="2106634"/>
        <a:ext cx="2447107" cy="1468264"/>
      </dsp:txXfrm>
    </dsp:sp>
    <dsp:sp modelId="{4D5113F4-6FC8-7A44-85A3-010A6B9227B5}">
      <dsp:nvSpPr>
        <dsp:cNvPr id="0" name=""/>
        <dsp:cNvSpPr/>
      </dsp:nvSpPr>
      <dsp:spPr>
        <a:xfrm>
          <a:off x="5386721" y="2106634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Dispositivos de Red</a:t>
          </a:r>
          <a:endParaRPr lang="en-US" sz="2700" kern="1200"/>
        </a:p>
      </dsp:txBody>
      <dsp:txXfrm>
        <a:off x="5386721" y="2106634"/>
        <a:ext cx="2447107" cy="1468264"/>
      </dsp:txXfrm>
    </dsp:sp>
    <dsp:sp modelId="{D7A6CAB9-5407-9D48-949E-8B3F24C49B4F}">
      <dsp:nvSpPr>
        <dsp:cNvPr id="0" name=""/>
        <dsp:cNvSpPr/>
      </dsp:nvSpPr>
      <dsp:spPr>
        <a:xfrm>
          <a:off x="8078540" y="2106634"/>
          <a:ext cx="2447107" cy="14682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700" b="1" kern="1200"/>
            <a:t>Active Directory</a:t>
          </a:r>
          <a:endParaRPr lang="en-US" sz="2700" kern="1200"/>
        </a:p>
      </dsp:txBody>
      <dsp:txXfrm>
        <a:off x="8078540" y="2106634"/>
        <a:ext cx="2447107" cy="146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1760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419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4547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4691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2631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647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60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69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685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9636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2866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60426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8640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04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764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820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8515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66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en.wikipedia.org/wiki/Forensic_disk_control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 firefighter spraying water on a fire&#10;&#10;Description automatically generated with low confidence">
            <a:extLst>
              <a:ext uri="{FF2B5EF4-FFF2-40B4-BE49-F238E27FC236}">
                <a16:creationId xmlns:a16="http://schemas.microsoft.com/office/drawing/2014/main" id="{184F1123-B8A9-3B59-EEC3-F3B1B153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28" b="1966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F73FEE0E-0740-4139-808A-A3B329A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spc="400"/>
              <a:t>No hay logs ¿Que Hago ahora?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09"/>
            <a:ext cx="10572000" cy="9421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Gerson Rosario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M3din4li</a:t>
            </a:r>
          </a:p>
          <a:p>
            <a:pPr>
              <a:lnSpc>
                <a:spcPct val="90000"/>
              </a:lnSpc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83">
            <a:extLst>
              <a:ext uri="{FF2B5EF4-FFF2-40B4-BE49-F238E27FC236}">
                <a16:creationId xmlns:a16="http://schemas.microsoft.com/office/drawing/2014/main" id="{D1B5A7A9-844F-449B-9F0B-ADA823A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5859797" cy="334670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19E8691-6768-5D80-AA57-EA09E8D8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3" y="523440"/>
            <a:ext cx="2482726" cy="2482726"/>
          </a:xfrm>
          <a:prstGeom prst="rect">
            <a:avLst/>
          </a:prstGeom>
        </p:spPr>
      </p:pic>
      <p:sp>
        <p:nvSpPr>
          <p:cNvPr id="95" name="Freeform: Shape 85">
            <a:extLst>
              <a:ext uri="{FF2B5EF4-FFF2-40B4-BE49-F238E27FC236}">
                <a16:creationId xmlns:a16="http://schemas.microsoft.com/office/drawing/2014/main" id="{26EF3366-D369-4699-9224-92DF2A6BD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3433" y="244"/>
            <a:ext cx="5451847" cy="3346705"/>
          </a:xfrm>
          <a:custGeom>
            <a:avLst/>
            <a:gdLst>
              <a:gd name="connsiteX0" fmla="*/ 1549963 w 5451847"/>
              <a:gd name="connsiteY0" fmla="*/ 0 h 3346705"/>
              <a:gd name="connsiteX1" fmla="*/ 1555540 w 5451847"/>
              <a:gd name="connsiteY1" fmla="*/ 0 h 3346705"/>
              <a:gd name="connsiteX2" fmla="*/ 2621768 w 5451847"/>
              <a:gd name="connsiteY2" fmla="*/ 0 h 3346705"/>
              <a:gd name="connsiteX3" fmla="*/ 4832507 w 5451847"/>
              <a:gd name="connsiteY3" fmla="*/ 0 h 3346705"/>
              <a:gd name="connsiteX4" fmla="*/ 3282657 w 5451847"/>
              <a:gd name="connsiteY4" fmla="*/ 3346461 h 3346705"/>
              <a:gd name="connsiteX5" fmla="*/ 5451847 w 5451847"/>
              <a:gd name="connsiteY5" fmla="*/ 3346461 h 3346705"/>
              <a:gd name="connsiteX6" fmla="*/ 5451847 w 5451847"/>
              <a:gd name="connsiteY6" fmla="*/ 3346705 h 3346705"/>
              <a:gd name="connsiteX7" fmla="*/ 0 w 5451847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1847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5451847" y="3346461"/>
                </a:lnTo>
                <a:lnTo>
                  <a:pt x="5451847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B5F871-40BF-DA3F-7B8C-7B2ECA22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11" y="779695"/>
            <a:ext cx="1957383" cy="2104186"/>
          </a:xfrm>
          <a:prstGeom prst="rect">
            <a:avLst/>
          </a:prstGeom>
        </p:spPr>
      </p:pic>
      <p:sp>
        <p:nvSpPr>
          <p:cNvPr id="96" name="Freeform: Shape 87">
            <a:extLst>
              <a:ext uri="{FF2B5EF4-FFF2-40B4-BE49-F238E27FC236}">
                <a16:creationId xmlns:a16="http://schemas.microsoft.com/office/drawing/2014/main" id="{1BC0FF49-4C2C-401A-A538-A520CA00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7349" y="0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ED78E9A4-9509-D707-6FDE-9B58E45F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776" y="698176"/>
            <a:ext cx="2267225" cy="2267225"/>
          </a:xfrm>
          <a:prstGeom prst="rect">
            <a:avLst/>
          </a:prstGeom>
        </p:spPr>
      </p:pic>
      <p:sp>
        <p:nvSpPr>
          <p:cNvPr id="97" name="Freeform: Shape 89">
            <a:extLst>
              <a:ext uri="{FF2B5EF4-FFF2-40B4-BE49-F238E27FC236}">
                <a16:creationId xmlns:a16="http://schemas.microsoft.com/office/drawing/2014/main" id="{F79205F4-89F3-4686-B966-BBF5CC998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1296"/>
            <a:ext cx="769856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94D4FD-D978-29C5-B155-AA11ADF7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146" y="3971863"/>
            <a:ext cx="3780315" cy="2362697"/>
          </a:xfrm>
          <a:prstGeom prst="rect">
            <a:avLst/>
          </a:prstGeom>
        </p:spPr>
      </p:pic>
      <p:sp>
        <p:nvSpPr>
          <p:cNvPr id="98" name="Freeform: Shape 91">
            <a:extLst>
              <a:ext uri="{FF2B5EF4-FFF2-40B4-BE49-F238E27FC236}">
                <a16:creationId xmlns:a16="http://schemas.microsoft.com/office/drawing/2014/main" id="{00DBC40C-EA02-4A4D-8449-A1FC9968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090" y="3511296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40870628-6F1D-7847-6778-A4432EA7D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196" y="3971863"/>
            <a:ext cx="3115729" cy="238448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56EBA13-2883-94B5-E1D5-CC5FFDBDA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851" y="800031"/>
            <a:ext cx="887562" cy="511779"/>
          </a:xfrm>
          <a:prstGeom prst="rect">
            <a:avLst/>
          </a:prstGeom>
        </p:spPr>
      </p:pic>
      <p:pic>
        <p:nvPicPr>
          <p:cNvPr id="10" name="Imagen 9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F7B9A5-4D49-53DF-1B64-163C6AE8A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51" y="846235"/>
            <a:ext cx="887562" cy="4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C588BE-0296-A166-1F74-B876B59ED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4C094-C1B3-4EE1-812A-72BE33454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563AB3C9-E9BA-4CB4-8DB4-7EFD68BB7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Cyber range</a:t>
            </a:r>
          </a:p>
        </p:txBody>
      </p:sp>
    </p:spTree>
    <p:extLst>
      <p:ext uri="{BB962C8B-B14F-4D97-AF65-F5344CB8AC3E}">
        <p14:creationId xmlns:p14="http://schemas.microsoft.com/office/powerpoint/2010/main" val="2784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4C094-C1B3-4EE1-812A-72BE33454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563AB3C9-E9BA-4CB4-8DB4-7EFD68BB7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9ACACE-0205-3806-8996-A96E4DF6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92" y="386302"/>
            <a:ext cx="4949523" cy="2586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C7ECE2-A200-44A5-2AB4-62BF8E5D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75827"/>
            <a:ext cx="5129784" cy="2885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C9F3DA-70C7-B1A7-4C41-DF5BF1F52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74" y="3696419"/>
            <a:ext cx="4452710" cy="23329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5739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6F718B1-9772-3166-16E0-6C7B77B8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07" y="873202"/>
            <a:ext cx="6168788" cy="41330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5F9266E-FBEB-5B37-6246-269F2C0A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216" y="0"/>
            <a:ext cx="1348784" cy="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5D1A700-4CF3-E9BD-D616-DA9F8EF2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74" y="873202"/>
            <a:ext cx="4541854" cy="4133088"/>
          </a:xfrm>
          <a:prstGeom prst="rect">
            <a:avLst/>
          </a:prstGeom>
        </p:spPr>
      </p:pic>
      <p:pic>
        <p:nvPicPr>
          <p:cNvPr id="2" name="Imagen 10">
            <a:extLst>
              <a:ext uri="{FF2B5EF4-FFF2-40B4-BE49-F238E27FC236}">
                <a16:creationId xmlns:a16="http://schemas.microsoft.com/office/drawing/2014/main" id="{15143B1E-DB6D-2436-6E53-A1C545D4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985" y="0"/>
            <a:ext cx="1727015" cy="111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5E2BC01C-B0C3-4993-9915-3DEB5571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0F6756-23EC-2453-67CF-25651C8B1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3" r="10195" b="-3"/>
          <a:stretch/>
        </p:blipFill>
        <p:spPr>
          <a:xfrm>
            <a:off x="374304" y="321733"/>
            <a:ext cx="5516120" cy="52300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A869F4-FBDF-29A9-C759-AB09D2FB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" r="18963" b="2"/>
          <a:stretch/>
        </p:blipFill>
        <p:spPr>
          <a:xfrm>
            <a:off x="6323349" y="321733"/>
            <a:ext cx="5516115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5" name="Imagen 144">
            <a:extLst>
              <a:ext uri="{FF2B5EF4-FFF2-40B4-BE49-F238E27FC236}">
                <a16:creationId xmlns:a16="http://schemas.microsoft.com/office/drawing/2014/main" id="{E9CE4E1F-3417-DDDA-32A2-EEDB1798E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2" name="Freeform 6">
            <a:extLst>
              <a:ext uri="{FF2B5EF4-FFF2-40B4-BE49-F238E27FC236}">
                <a16:creationId xmlns:a16="http://schemas.microsoft.com/office/drawing/2014/main" id="{50C06FCE-B328-498C-BF62-4DC5DD60F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Historia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2982968-E03A-3256-9EBB-B7CEE5CB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941" r="543" b="1090"/>
          <a:stretch/>
        </p:blipFill>
        <p:spPr>
          <a:xfrm>
            <a:off x="2225963" y="406400"/>
            <a:ext cx="7610763" cy="55233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9715D1-83DF-1A71-94FC-55F31E40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483" y="0"/>
            <a:ext cx="1962517" cy="12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29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7AAF94-93AE-6D4B-E792-DAE1D66A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Preservación de evidencias forense</a:t>
            </a:r>
          </a:p>
        </p:txBody>
      </p:sp>
      <p:pic>
        <p:nvPicPr>
          <p:cNvPr id="1029" name="Picture 5" descr="Forensic disk controller - Wikipedia">
            <a:hlinkClick r:id="rId2"/>
            <a:extLst>
              <a:ext uri="{FF2B5EF4-FFF2-40B4-BE49-F238E27FC236}">
                <a16:creationId xmlns:a16="http://schemas.microsoft.com/office/drawing/2014/main" id="{6EDE6135-E9A3-33AE-A7DC-4F04E97D3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r="13678"/>
          <a:stretch/>
        </p:blipFill>
        <p:spPr bwMode="auto">
          <a:xfrm>
            <a:off x="6100916" y="10"/>
            <a:ext cx="60910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4CE835-B6AE-0AF4-DD02-8D691448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537" y="0"/>
            <a:ext cx="1572463" cy="1017585"/>
          </a:xfrm>
          <a:prstGeom prst="rect">
            <a:avLst/>
          </a:prstGeom>
        </p:spPr>
      </p:pic>
      <p:pic>
        <p:nvPicPr>
          <p:cNvPr id="1030" name="Picture 6" descr="Forensic disk controller - Wikipedia">
            <a:extLst>
              <a:ext uri="{FF2B5EF4-FFF2-40B4-BE49-F238E27FC236}">
                <a16:creationId xmlns:a16="http://schemas.microsoft.com/office/drawing/2014/main" id="{03FF696C-0B3C-EDB6-04C2-8A8A730D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189" y="-2583071"/>
            <a:ext cx="857671" cy="61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AAF94-93AE-6D4B-E792-DAE1D66A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Recuperación de evidencias forense</a:t>
            </a:r>
            <a:endParaRPr lang="es-DO" sz="2800" dirty="0">
              <a:solidFill>
                <a:srgbClr val="FFFFFF"/>
              </a:solidFill>
            </a:endParaRP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8ADEDBA1-0D10-8647-80D2-E66DCDC259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384CE835-B6AE-0AF4-DD02-8D6914486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9537" y="0"/>
            <a:ext cx="1572463" cy="10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3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BAA658-4AD2-BA1B-2249-5C8D3ECD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2" r="1" b="672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50C06FCE-B328-498C-BF62-4DC5DD60F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ircuit board">
            <a:extLst>
              <a:ext uri="{FF2B5EF4-FFF2-40B4-BE49-F238E27FC236}">
                <a16:creationId xmlns:a16="http://schemas.microsoft.com/office/drawing/2014/main" id="{951D8E91-C506-F5DF-395B-35317C774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Otras fuentes de evidencia</a:t>
            </a:r>
            <a:endParaRPr lang="en-US" dirty="0"/>
          </a:p>
        </p:txBody>
      </p:sp>
      <p:graphicFrame>
        <p:nvGraphicFramePr>
          <p:cNvPr id="13" name="Marcador de contenido 4">
            <a:extLst>
              <a:ext uri="{FF2B5EF4-FFF2-40B4-BE49-F238E27FC236}">
                <a16:creationId xmlns:a16="http://schemas.microsoft.com/office/drawing/2014/main" id="{E622F80C-2891-014E-0A4D-FF9C844A81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9757" y="2059709"/>
          <a:ext cx="10528733" cy="396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>
              <a:solidFill>
                <a:srgbClr val="FFFFFF">
                  <a:alpha val="80000"/>
                </a:srgb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20864F-AABF-54AF-3E52-6BEB8E827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589" y="5577417"/>
            <a:ext cx="1977236" cy="12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{51CD1278-7F28-A445-8C71-7898C74F9B89}tf10001121_mac</Template>
  <TotalTime>1373</TotalTime>
  <Words>59</Words>
  <Application>Microsoft Office PowerPoint</Application>
  <PresentationFormat>Panorámica</PresentationFormat>
  <Paragraphs>22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No hay logs ¿Que Hago ahora?</vt:lpstr>
      <vt:lpstr>Presentación de PowerPoint</vt:lpstr>
      <vt:lpstr>Presentación de PowerPoint</vt:lpstr>
      <vt:lpstr>Historia</vt:lpstr>
      <vt:lpstr>Presentación de PowerPoint</vt:lpstr>
      <vt:lpstr>Preservación de evidencias forense</vt:lpstr>
      <vt:lpstr>Recuperación de evidencias forense</vt:lpstr>
      <vt:lpstr>Presentación de PowerPoint</vt:lpstr>
      <vt:lpstr>Otras fuentes de evidencia</vt:lpstr>
      <vt:lpstr>Presentación de PowerPoint</vt:lpstr>
      <vt:lpstr>Cyber range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hay logs ¿Que Hago ahora?</dc:title>
  <dc:creator>Gerson Rosario</dc:creator>
  <cp:lastModifiedBy>Gerson Rosario</cp:lastModifiedBy>
  <cp:revision>5</cp:revision>
  <dcterms:created xsi:type="dcterms:W3CDTF">2023-06-12T15:52:17Z</dcterms:created>
  <dcterms:modified xsi:type="dcterms:W3CDTF">2023-06-29T18:01:23Z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